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0" r:id="rId4"/>
    <p:sldId id="271" r:id="rId5"/>
    <p:sldId id="265" r:id="rId6"/>
    <p:sldId id="266" r:id="rId7"/>
    <p:sldId id="276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垣田　貴子" initials="垣田　貴子" lastIdx="0" clrIdx="0">
    <p:extLst>
      <p:ext uri="{19B8F6BF-5375-455C-9EA6-DF929625EA0E}">
        <p15:presenceInfo xmlns:p15="http://schemas.microsoft.com/office/powerpoint/2012/main" userId="S-1-5-21-1116704930-3453626220-204817567-94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CDDD-761E-409E-A0D4-77148B6401E8}" type="datetimeFigureOut">
              <a:rPr kumimoji="1" lang="ja-JP" altLang="en-US" smtClean="0"/>
              <a:t>2017/2/2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70D4-2183-419D-8F8F-1A2F7EA17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3067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CDDD-761E-409E-A0D4-77148B6401E8}" type="datetimeFigureOut">
              <a:rPr kumimoji="1" lang="ja-JP" altLang="en-US" smtClean="0"/>
              <a:t>2017/2/2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70D4-2183-419D-8F8F-1A2F7EA17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428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CDDD-761E-409E-A0D4-77148B6401E8}" type="datetimeFigureOut">
              <a:rPr kumimoji="1" lang="ja-JP" altLang="en-US" smtClean="0"/>
              <a:t>2017/2/2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70D4-2183-419D-8F8F-1A2F7EA17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701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CDDD-761E-409E-A0D4-77148B6401E8}" type="datetimeFigureOut">
              <a:rPr kumimoji="1" lang="ja-JP" altLang="en-US" smtClean="0"/>
              <a:t>2017/2/2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70D4-2183-419D-8F8F-1A2F7EA17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41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CDDD-761E-409E-A0D4-77148B6401E8}" type="datetimeFigureOut">
              <a:rPr kumimoji="1" lang="ja-JP" altLang="en-US" smtClean="0"/>
              <a:t>2017/2/2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70D4-2183-419D-8F8F-1A2F7EA17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69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CDDD-761E-409E-A0D4-77148B6401E8}" type="datetimeFigureOut">
              <a:rPr kumimoji="1" lang="ja-JP" altLang="en-US" smtClean="0"/>
              <a:t>2017/2/2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70D4-2183-419D-8F8F-1A2F7EA17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314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CDDD-761E-409E-A0D4-77148B6401E8}" type="datetimeFigureOut">
              <a:rPr kumimoji="1" lang="ja-JP" altLang="en-US" smtClean="0"/>
              <a:t>2017/2/2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70D4-2183-419D-8F8F-1A2F7EA17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62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CDDD-761E-409E-A0D4-77148B6401E8}" type="datetimeFigureOut">
              <a:rPr kumimoji="1" lang="ja-JP" altLang="en-US" smtClean="0"/>
              <a:t>2017/2/2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70D4-2183-419D-8F8F-1A2F7EA17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694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CDDD-761E-409E-A0D4-77148B6401E8}" type="datetimeFigureOut">
              <a:rPr kumimoji="1" lang="ja-JP" altLang="en-US" smtClean="0"/>
              <a:t>2017/2/2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70D4-2183-419D-8F8F-1A2F7EA17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974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CDDD-761E-409E-A0D4-77148B6401E8}" type="datetimeFigureOut">
              <a:rPr kumimoji="1" lang="ja-JP" altLang="en-US" smtClean="0"/>
              <a:t>2017/2/2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70D4-2183-419D-8F8F-1A2F7EA17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6709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CDDD-761E-409E-A0D4-77148B6401E8}" type="datetimeFigureOut">
              <a:rPr kumimoji="1" lang="ja-JP" altLang="en-US" smtClean="0"/>
              <a:t>2017/2/2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70D4-2183-419D-8F8F-1A2F7EA17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80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DCDDD-761E-409E-A0D4-77148B6401E8}" type="datetimeFigureOut">
              <a:rPr kumimoji="1" lang="ja-JP" altLang="en-US" smtClean="0"/>
              <a:t>2017/2/2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B70D4-2183-419D-8F8F-1A2F7EA17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255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rgbClr val="FF0000"/>
                </a:solidFill>
              </a:rPr>
              <a:t>ひとり暮らしに！</a:t>
            </a:r>
            <a:r>
              <a:rPr lang="en-US" altLang="ja-JP" b="1" dirty="0">
                <a:solidFill>
                  <a:srgbClr val="FF0000"/>
                </a:solidFill>
              </a:rPr>
              <a:t/>
            </a:r>
            <a:br>
              <a:rPr lang="en-US" altLang="ja-JP" b="1" dirty="0">
                <a:solidFill>
                  <a:srgbClr val="FF0000"/>
                </a:solidFill>
              </a:rPr>
            </a:br>
            <a:r>
              <a:rPr lang="ja-JP" altLang="en-US" b="1" dirty="0">
                <a:solidFill>
                  <a:srgbClr val="FF0000"/>
                </a:solidFill>
              </a:rPr>
              <a:t>リメイククッキング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lang="ja-JP" altLang="en-US" sz="2800" dirty="0">
                <a:solidFill>
                  <a:srgbClr val="FF0000"/>
                </a:solidFill>
              </a:rPr>
              <a:t>楽</a:t>
            </a:r>
            <a:r>
              <a:rPr lang="ja-JP" altLang="en-US" sz="2800" dirty="0" smtClean="0">
                <a:solidFill>
                  <a:srgbClr val="FF0000"/>
                </a:solidFill>
              </a:rPr>
              <a:t>して、おいしく、しっかり食べよう！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3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25368"/>
            <a:ext cx="10515600" cy="1325563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ja-JP" altLang="en-US" sz="3200" dirty="0" smtClean="0"/>
              <a:t>自分が食べたいと思ったもの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栄養バランスを整えようと考えて選んだもの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いくらになりましたか？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908312"/>
            <a:ext cx="10515600" cy="4790661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最低</a:t>
            </a:r>
            <a:r>
              <a:rPr lang="ja-JP" altLang="en-US" dirty="0" smtClean="0"/>
              <a:t>でも５００円程度？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お腹いっぱい、栄養いっぱい食べようと思うと１０００円前後？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☆</a:t>
            </a:r>
            <a:r>
              <a:rPr lang="ja-JP" altLang="en-US" dirty="0" smtClean="0"/>
              <a:t>これだけあったらこんな材料買えます☆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￥９８～　小松菜１袋・人参３本</a:t>
            </a:r>
            <a:r>
              <a:rPr lang="ja-JP" altLang="en-US" dirty="0"/>
              <a:t>位</a:t>
            </a:r>
            <a:r>
              <a:rPr lang="ja-JP" altLang="en-US" dirty="0" smtClean="0"/>
              <a:t>・玉葱３玉</a:t>
            </a:r>
            <a:r>
              <a:rPr lang="ja-JP" altLang="en-US" dirty="0"/>
              <a:t>位</a:t>
            </a:r>
            <a:r>
              <a:rPr lang="ja-JP" altLang="en-US" dirty="0" smtClean="0"/>
              <a:t>・じゃがいも５００ｇ位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ブロッコリー・ごぼう　</a:t>
            </a:r>
            <a:r>
              <a:rPr lang="en-US" altLang="ja-JP" dirty="0" smtClean="0"/>
              <a:t>	</a:t>
            </a:r>
            <a:r>
              <a:rPr lang="en-US" altLang="ja-JP" dirty="0" err="1" smtClean="0"/>
              <a:t>etc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豚肉　￥９８／ｇ～　　モモ　￥９８／ｇ　～　　鶏ムネ　￥６８／ｇ～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ミンチ　￥９８／ｇ～　　豚ミンチ　￥９８／ｇ～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鶏ミンチ　￥４８／ｇ～　鮭１切　￥９８～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72998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64974" y="3149947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 smtClean="0"/>
              <a:t>でも、一人暮らしだと買った野菜を使いきれない・・・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でも、一人だとたくさん作っても飽きてしまう・・・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927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45855"/>
            <a:ext cx="10515600" cy="5141153"/>
          </a:xfrm>
        </p:spPr>
        <p:txBody>
          <a:bodyPr>
            <a:normAutofit/>
          </a:bodyPr>
          <a:lstStyle/>
          <a:p>
            <a:r>
              <a:rPr kumimoji="1" lang="ja-JP" altLang="en-US" sz="5400" dirty="0" smtClean="0"/>
              <a:t>そこで！</a:t>
            </a:r>
            <a:r>
              <a:rPr kumimoji="1" lang="en-US" altLang="ja-JP" sz="5400" dirty="0" smtClean="0"/>
              <a:t/>
            </a:r>
            <a:br>
              <a:rPr kumimoji="1" lang="en-US" altLang="ja-JP" sz="5400" dirty="0" smtClean="0"/>
            </a:br>
            <a:r>
              <a:rPr lang="ja-JP" altLang="en-US" sz="5400" dirty="0"/>
              <a:t>楽</a:t>
            </a:r>
            <a:r>
              <a:rPr lang="ja-JP" altLang="en-US" sz="5400" dirty="0" smtClean="0"/>
              <a:t>しておいしく、</a:t>
            </a: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r>
              <a:rPr lang="ja-JP" altLang="en-US" sz="5400" dirty="0" smtClean="0"/>
              <a:t>バランスよく食べたい！</a:t>
            </a:r>
            <a:r>
              <a:rPr kumimoji="1" lang="en-US" altLang="ja-JP" sz="5400" dirty="0" smtClean="0"/>
              <a:t/>
            </a:r>
            <a:br>
              <a:rPr kumimoji="1" lang="en-US" altLang="ja-JP" sz="5400" dirty="0" smtClean="0"/>
            </a:br>
            <a:r>
              <a:rPr kumimoji="1" lang="ja-JP" altLang="en-US" sz="5400" dirty="0" smtClean="0"/>
              <a:t>リメイク・クッキングにチャレンジしてみよう！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00211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4476681"/>
            <a:ext cx="9144000" cy="1655762"/>
          </a:xfrm>
        </p:spPr>
        <p:txBody>
          <a:bodyPr>
            <a:normAutofit/>
          </a:bodyPr>
          <a:lstStyle/>
          <a:p>
            <a:endParaRPr lang="en-US" altLang="ja-JP" dirty="0" smtClean="0"/>
          </a:p>
          <a:p>
            <a:r>
              <a:rPr lang="ja-JP" altLang="en-US" sz="4000" dirty="0" smtClean="0"/>
              <a:t>ひじき煮　からの</a:t>
            </a:r>
            <a:endParaRPr lang="en-US" altLang="ja-JP" sz="4000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8568"/>
            <a:ext cx="5270500" cy="395287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523806"/>
            <a:ext cx="52197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3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＋　卵　＝　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ひじき卵焼き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lang="ja-JP" altLang="en-US" sz="2800" dirty="0" smtClean="0"/>
              <a:t>＋　米　＝　</a:t>
            </a:r>
            <a:r>
              <a:rPr lang="ja-JP" altLang="en-US" sz="2800" dirty="0" smtClean="0">
                <a:solidFill>
                  <a:srgbClr val="FF0000"/>
                </a:solidFill>
              </a:rPr>
              <a:t>ひじき入りまぜごはん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lang="ja-JP" altLang="en-US" sz="2800" dirty="0" smtClean="0"/>
              <a:t>＋　卵　＋　米　＝　</a:t>
            </a:r>
            <a:r>
              <a:rPr lang="ja-JP" altLang="en-US" sz="2800" dirty="0" smtClean="0">
                <a:solidFill>
                  <a:srgbClr val="FF0000"/>
                </a:solidFill>
              </a:rPr>
              <a:t>ひじきチャーハン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04452"/>
            <a:ext cx="3677478" cy="2758108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838200" y="2022060"/>
            <a:ext cx="10515600" cy="132556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/>
              <a:t>＋　パスタ　＋　ツナ缶・ベーコン　</a:t>
            </a:r>
            <a:r>
              <a:rPr lang="en-US" altLang="ja-JP" sz="2800" dirty="0" err="1" smtClean="0"/>
              <a:t>etc</a:t>
            </a:r>
            <a:r>
              <a:rPr lang="ja-JP" altLang="en-US" sz="2800" dirty="0" smtClean="0"/>
              <a:t>　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＋　</a:t>
            </a:r>
            <a:r>
              <a:rPr lang="ja-JP" altLang="en-US" sz="2800" dirty="0" err="1" smtClean="0"/>
              <a:t>めん</a:t>
            </a:r>
            <a:r>
              <a:rPr lang="ja-JP" altLang="en-US" sz="2800" dirty="0" smtClean="0"/>
              <a:t>つゆ　＋　ゆずこしょう（おこのみで）　　＝　</a:t>
            </a:r>
            <a:r>
              <a:rPr lang="ja-JP" altLang="en-US" sz="2800" dirty="0" smtClean="0">
                <a:solidFill>
                  <a:srgbClr val="FF0000"/>
                </a:solidFill>
              </a:rPr>
              <a:t>ひじきパスタ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155" y="3604451"/>
            <a:ext cx="3677478" cy="275810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678" y="3604452"/>
            <a:ext cx="3677477" cy="275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2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525463"/>
            <a:ext cx="9144000" cy="785950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>
                <a:solidFill>
                  <a:srgbClr val="00B050"/>
                </a:solidFill>
              </a:rPr>
              <a:t>その他、楽々テク</a:t>
            </a:r>
            <a:endParaRPr kumimoji="1" lang="ja-JP" altLang="en-US" sz="3200" dirty="0">
              <a:solidFill>
                <a:srgbClr val="00B05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1490316"/>
            <a:ext cx="9144000" cy="5050183"/>
          </a:xfr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algn="l"/>
            <a:endParaRPr kumimoji="1" lang="en-US" altLang="ja-JP" dirty="0" smtClean="0"/>
          </a:p>
          <a:p>
            <a:pPr algn="l"/>
            <a:r>
              <a:rPr kumimoji="1" lang="ja-JP" altLang="en-US" dirty="0" smtClean="0"/>
              <a:t>☆　食材をアルミホイルに包んでお米と一緒に炊く。</a:t>
            </a:r>
            <a:endParaRPr kumimoji="1" lang="en-US" altLang="ja-JP" dirty="0" smtClean="0"/>
          </a:p>
          <a:p>
            <a:pPr algn="l"/>
            <a:r>
              <a:rPr lang="ja-JP" altLang="en-US" dirty="0"/>
              <a:t>　</a:t>
            </a:r>
            <a:r>
              <a:rPr lang="ja-JP" altLang="en-US" dirty="0" smtClean="0"/>
              <a:t>　　　　ゆで卵　→　カレー・グラタン・サラダのトッピング</a:t>
            </a:r>
            <a:endParaRPr lang="en-US" altLang="ja-JP" dirty="0" smtClean="0"/>
          </a:p>
          <a:p>
            <a:pPr algn="l"/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　　　　　　　 刻んでマヨネーズと混ぜてパンにサンド。</a:t>
            </a:r>
            <a:endParaRPr kumimoji="1" lang="en-US" altLang="ja-JP" dirty="0" smtClean="0"/>
          </a:p>
          <a:p>
            <a:pPr algn="l"/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　　　　　　　　　</a:t>
            </a:r>
            <a:r>
              <a:rPr kumimoji="1" lang="ja-JP" altLang="en-US" dirty="0" smtClean="0"/>
              <a:t>上に乗せてトースターで焼く。</a:t>
            </a:r>
            <a:endParaRPr kumimoji="1" lang="en-US" altLang="ja-JP" dirty="0" smtClean="0"/>
          </a:p>
          <a:p>
            <a:pPr algn="l"/>
            <a:r>
              <a:rPr lang="ja-JP" altLang="en-US" dirty="0"/>
              <a:t>　</a:t>
            </a:r>
            <a:r>
              <a:rPr lang="ja-JP" altLang="en-US" dirty="0" smtClean="0"/>
              <a:t>　　　　じゃがいも　→　輪切りにしてバター焼き。グリルで焼</a:t>
            </a:r>
            <a:r>
              <a:rPr lang="ja-JP" altLang="en-US" dirty="0"/>
              <a:t>く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algn="l"/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バターと一緒にホイル焼き。</a:t>
            </a:r>
            <a:endParaRPr lang="en-US" altLang="ja-JP" dirty="0" smtClean="0"/>
          </a:p>
          <a:p>
            <a:pPr algn="l"/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ソース＋チーズでトースターへ。</a:t>
            </a:r>
            <a:endParaRPr lang="en-US" altLang="ja-JP" dirty="0" smtClean="0"/>
          </a:p>
          <a:p>
            <a:pPr algn="l"/>
            <a:r>
              <a:rPr kumimoji="1" lang="ja-JP" altLang="en-US" dirty="0" smtClean="0"/>
              <a:t>　　　　　　　　　　　　　　　グラタンの時短にも。</a:t>
            </a:r>
            <a:r>
              <a:rPr kumimoji="1" lang="ja-JP" altLang="en-US" dirty="0"/>
              <a:t>　</a:t>
            </a:r>
            <a:endParaRPr kumimoji="1" lang="en-US" altLang="ja-JP" dirty="0" smtClean="0"/>
          </a:p>
          <a:p>
            <a:pPr algn="l"/>
            <a:r>
              <a:rPr lang="ja-JP" altLang="en-US" dirty="0" smtClean="0"/>
              <a:t>☆　カレーや煮物などをするとき、</a:t>
            </a:r>
            <a:endParaRPr lang="en-US" altLang="ja-JP" dirty="0" smtClean="0"/>
          </a:p>
          <a:p>
            <a:pPr algn="l"/>
            <a:r>
              <a:rPr lang="ja-JP" altLang="en-US" dirty="0"/>
              <a:t>　</a:t>
            </a:r>
            <a:r>
              <a:rPr lang="ja-JP" altLang="en-US" dirty="0" smtClean="0"/>
              <a:t>　　　　　一緒に塊肉をゆでたり、しゃぶしゃぶ状態で火を通す。</a:t>
            </a:r>
            <a:endParaRPr lang="en-US" altLang="ja-JP" dirty="0" smtClean="0"/>
          </a:p>
          <a:p>
            <a:pPr algn="l"/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　　　　　　→　とりムネなど　・・・　</a:t>
            </a:r>
            <a:r>
              <a:rPr kumimoji="1" lang="ja-JP" altLang="en-US" dirty="0" err="1" smtClean="0"/>
              <a:t>棒棒</a:t>
            </a:r>
            <a:r>
              <a:rPr kumimoji="1" lang="ja-JP" altLang="en-US" dirty="0" smtClean="0"/>
              <a:t>鶏やサラダに。</a:t>
            </a:r>
            <a:endParaRPr kumimoji="1" lang="en-US" altLang="ja-JP" dirty="0" smtClean="0"/>
          </a:p>
          <a:p>
            <a:pPr algn="l"/>
            <a:r>
              <a:rPr lang="ja-JP" altLang="en-US" dirty="0" smtClean="0"/>
              <a:t>　　　　　　　　　　　→　豚など　・・・　しゃぶしゃぶサラダ</a:t>
            </a:r>
            <a:endParaRPr lang="en-US" altLang="ja-JP" dirty="0" smtClean="0"/>
          </a:p>
          <a:p>
            <a:pPr algn="l"/>
            <a:r>
              <a:rPr lang="ja-JP" altLang="en-US" smtClean="0"/>
              <a:t>　　　　　　</a:t>
            </a:r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たれに</a:t>
            </a:r>
            <a:r>
              <a:rPr lang="ja-JP" altLang="en-US" smtClean="0"/>
              <a:t>つけ置き　→　丼</a:t>
            </a:r>
            <a:r>
              <a:rPr lang="ja-JP" altLang="en-US" dirty="0" smtClean="0"/>
              <a:t>など</a:t>
            </a:r>
            <a:r>
              <a:rPr lang="ja-JP" altLang="en-US" dirty="0"/>
              <a:t>　</a:t>
            </a:r>
            <a:r>
              <a:rPr lang="ja-JP" altLang="en-US" dirty="0" smtClean="0"/>
              <a:t>　　　　　　　　　　</a:t>
            </a:r>
            <a:r>
              <a:rPr kumimoji="1" lang="ja-JP" altLang="en-US" dirty="0" smtClean="0"/>
              <a:t>　　　　　　　　　　　　　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375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66</Words>
  <Application>Microsoft Office PowerPoint</Application>
  <PresentationFormat>ワイド画面</PresentationFormat>
  <Paragraphs>34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Calibri</vt:lpstr>
      <vt:lpstr>Calibri Light</vt:lpstr>
      <vt:lpstr>Office テーマ</vt:lpstr>
      <vt:lpstr>ひとり暮らしに！ リメイククッキング</vt:lpstr>
      <vt:lpstr>自分が食べたいと思ったもの 栄養バランスを整えようと考えて選んだもの いくらになりましたか？</vt:lpstr>
      <vt:lpstr>でも、一人暮らしだと買った野菜を使いきれない・・・  でも、一人だとたくさん作っても飽きてしまう・・・</vt:lpstr>
      <vt:lpstr>そこで！ 楽しておいしく、 バランスよく食べたい！ リメイク・クッキングにチャレンジしてみよう！</vt:lpstr>
      <vt:lpstr>PowerPoint プレゼンテーション</vt:lpstr>
      <vt:lpstr>＋　卵　＝　ひじき卵焼き ＋　米　＝　ひじき入りまぜごはん ＋　卵　＋　米　＝　ひじきチャーハン</vt:lpstr>
      <vt:lpstr>その他、楽々テク</vt:lpstr>
    </vt:vector>
  </TitlesOfParts>
  <Company>鳥取県教育委員会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ひとり暮らしに！ リメイククッキング</dc:title>
  <dc:creator>垣田　貴子</dc:creator>
  <cp:lastModifiedBy>松田　啓代</cp:lastModifiedBy>
  <cp:revision>43</cp:revision>
  <dcterms:created xsi:type="dcterms:W3CDTF">2017-01-19T03:09:36Z</dcterms:created>
  <dcterms:modified xsi:type="dcterms:W3CDTF">2017-02-02T04:04:56Z</dcterms:modified>
</cp:coreProperties>
</file>