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8" d="100"/>
          <a:sy n="48" d="100"/>
        </p:scale>
        <p:origin x="2358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42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44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87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20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31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27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3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7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02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06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1FD5A-9F8B-4E2E-8ACB-50827ABED8C5}" type="datetimeFigureOut">
              <a:rPr kumimoji="1" lang="ja-JP" altLang="en-US" smtClean="0"/>
              <a:t>2022/6/20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B4C06-7702-4D6A-BE1D-10EB709CE8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25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-15552"/>
            <a:ext cx="6858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 出 書 類 チ ェ ッ ク リ ス ト</a:t>
            </a:r>
            <a:endParaRPr kumimoji="1"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（予約募集者用）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表面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は申請資格について、裏面は記入内容・添付資料について記載しています。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このチェックリストを確認することで、奨学金の申請手続を円滑に行うことができます。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11832" y="1280592"/>
            <a:ext cx="1964308" cy="363522"/>
          </a:xfrm>
          <a:prstGeom prst="roundRect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申請資格編</a:t>
            </a:r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0" y="1784648"/>
            <a:ext cx="6858000" cy="34145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所得要件を確認</a:t>
            </a:r>
            <a:endParaRPr lang="en-US" altLang="ja-JP" sz="16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2360712"/>
            <a:ext cx="68853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世帯人数　　　　　　　人　　所得の合計額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世帯所得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円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所得基準額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万円　別表第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の特別控除の合計額　　　　　 円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　　差引額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円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756438"/>
              </p:ext>
            </p:extLst>
          </p:nvPr>
        </p:nvGraphicFramePr>
        <p:xfrm>
          <a:off x="35024" y="3800872"/>
          <a:ext cx="2718048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0366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参考</a:t>
                      </a: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別表第２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区分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所得基準額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備考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世帯人数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678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 rowSpan="7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世帯人員が</a:t>
                      </a: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人を超える場合は</a:t>
                      </a:r>
                      <a:endParaRPr kumimoji="1" lang="en-US" altLang="ja-JP" sz="10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人増すごとに</a:t>
                      </a: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万円を加算する。</a:t>
                      </a: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782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828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855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882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902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922</a:t>
                      </a:r>
                      <a:r>
                        <a:rPr kumimoji="1" lang="ja-JP" altLang="en-US" sz="1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1137444" y="2288704"/>
            <a:ext cx="1009104" cy="4154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139306" y="3008784"/>
            <a:ext cx="993550" cy="4154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endParaRPr kumimoji="1"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531794" y="2288704"/>
            <a:ext cx="993550" cy="4154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endParaRPr kumimoji="1"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542632" y="3008784"/>
            <a:ext cx="993550" cy="4154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</a:t>
            </a:r>
            <a:endParaRPr kumimoji="1"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996534" y="3728864"/>
            <a:ext cx="1528810" cy="41549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852936" y="4448944"/>
            <a:ext cx="4032448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en-US" altLang="ja-JP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世帯所得</a:t>
            </a:r>
            <a:r>
              <a:rPr lang="en-US" altLang="ja-JP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 </a:t>
            </a:r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－③</a:t>
            </a:r>
            <a:r>
              <a:rPr lang="en-US" altLang="ja-JP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特別控除額</a:t>
            </a:r>
            <a:r>
              <a:rPr lang="en-US" altLang="ja-JP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≦①</a:t>
            </a:r>
            <a:r>
              <a:rPr lang="en-US" altLang="ja-JP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所得基準額</a:t>
            </a:r>
            <a:r>
              <a:rPr lang="en-US" altLang="ja-JP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</a:p>
          <a:p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であれば所得要件を満たします。</a:t>
            </a:r>
            <a:endParaRPr lang="en-US" altLang="ja-JP" sz="13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3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世帯の所得が募集要項別表第</a:t>
            </a:r>
            <a:r>
              <a:rPr lang="en-US" altLang="ja-JP" sz="13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の所得要件以下となっていますか？　</a:t>
            </a:r>
            <a:endParaRPr lang="en-US" altLang="ja-JP" sz="13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　はい　・　いいえ　）</a:t>
            </a:r>
            <a:endParaRPr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0" y="6105128"/>
            <a:ext cx="6858000" cy="34145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他の奨学金の貸与の有無</a:t>
            </a:r>
            <a:endParaRPr lang="en-US" altLang="ja-JP" sz="16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2827536" y="2360712"/>
            <a:ext cx="0" cy="1296144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008336"/>
              </p:ext>
            </p:extLst>
          </p:nvPr>
        </p:nvGraphicFramePr>
        <p:xfrm>
          <a:off x="11832" y="6897216"/>
          <a:ext cx="6821016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5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1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借りる予定</a:t>
                      </a:r>
                      <a:endParaRPr kumimoji="1" lang="en-US" altLang="ja-JP" sz="9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の有無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奨学資金等の名称</a:t>
                      </a: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例）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併給の可否</a:t>
                      </a:r>
                      <a:endParaRPr kumimoji="1" lang="en-US" altLang="ja-JP" sz="9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</a:t>
                      </a: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…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併給可</a:t>
                      </a: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,×…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併給不可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鳥取県の貸与する奨学金</a:t>
                      </a:r>
                      <a:endParaRPr kumimoji="1" lang="en-US" altLang="ja-JP" sz="9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看護職員修学資金・医師養成確保奨学金・臨時特例医師確保対策奨学金・理学療法士等修学資金・母子父子寡婦福祉資金・保育士等修学資金　等</a:t>
                      </a: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×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日本学生支援機構第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の給付型奨学金</a:t>
                      </a:r>
                      <a:endParaRPr kumimoji="1" lang="zh-TW" altLang="en-US" sz="9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日本学生支援機構第一種奨学金</a:t>
                      </a: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無利息</a:t>
                      </a: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のうち、県育英奨学資金の貸与額未満のもの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日本学生支援機構第一種奨学金</a:t>
                      </a: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無利息</a:t>
                      </a: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のうち、県育英奨学資金の貸与額以上のもの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×</a:t>
                      </a:r>
                      <a:endParaRPr kumimoji="1" lang="ja-JP" altLang="en-US" sz="9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日本学生支援機構第二種奨学金（利息付）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あしなが奨学金・交通遺児奨学金のうち、県育英奨学資金の貸与額未満のもの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あしなが奨学金・交通遺児奨学金のうち、県育英奨学資金の貸与額以上のもの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×</a:t>
                      </a:r>
                      <a:endParaRPr kumimoji="1" lang="ja-JP" altLang="en-US" sz="9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日本政策金融公庫の教育ローン、各金融機関の教育ローン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生活福祉資金教育支援費のうち、県育英奨学資金の貸与額未満のもの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</a:t>
                      </a: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生活福祉資金教育支援費のうち、県育英奨学資金の貸与額以上のもの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×</a:t>
                      </a:r>
                      <a:endParaRPr kumimoji="1" lang="ja-JP" altLang="en-US" sz="9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248235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0" y="6465168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鳥取県育英奨学資金には、併給可能な奨学金と併給不可の奨学金があります。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以下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に記載の無い奨学資金については、育英奨学室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(0857-29-7145)</a:t>
            </a:r>
            <a:r>
              <a:rPr lang="ja-JP" altLang="en-US" sz="12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まで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お問い合わせください。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133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486350"/>
              </p:ext>
            </p:extLst>
          </p:nvPr>
        </p:nvGraphicFramePr>
        <p:xfrm>
          <a:off x="1" y="1299857"/>
          <a:ext cx="6857998" cy="189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53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8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83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提出に必要な書類</a:t>
                      </a:r>
                      <a:r>
                        <a:rPr kumimoji="1" lang="en-US" altLang="ja-JP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４種類</a:t>
                      </a:r>
                      <a:r>
                        <a:rPr kumimoji="1" lang="en-US" altLang="ja-JP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はい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いいえ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不要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(1)</a:t>
                      </a:r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鳥取県大学等奨学資金貸与申請書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bg1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(2)</a:t>
                      </a:r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令和３年分の市町村長が発行する所得証明書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bg1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(3)</a:t>
                      </a:r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特別控除を証明する書類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en-US" altLang="zh-TW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(4)</a:t>
                      </a:r>
                      <a:r>
                        <a:rPr kumimoji="1" lang="zh-TW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誓約書</a:t>
                      </a:r>
                      <a:r>
                        <a:rPr kumimoji="1"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（連帯保証人及び保証人の印鑑登録証明書を添付）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bg1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角丸四角形 4"/>
          <p:cNvSpPr/>
          <p:nvPr/>
        </p:nvSpPr>
        <p:spPr>
          <a:xfrm>
            <a:off x="11832" y="776536"/>
            <a:ext cx="6846168" cy="34145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提出する書類は揃っていますか？</a:t>
            </a:r>
            <a:endParaRPr lang="en-US" altLang="ja-JP" sz="16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0" y="3728864"/>
            <a:ext cx="6858000" cy="34145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それぞれの提出書類について内容を確認しましたか？</a:t>
            </a:r>
            <a:endParaRPr lang="en-US" altLang="ja-JP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4088904"/>
            <a:ext cx="28529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(1)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鳥取県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大学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奨学資金貸与申請書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900458"/>
              </p:ext>
            </p:extLst>
          </p:nvPr>
        </p:nvGraphicFramePr>
        <p:xfrm>
          <a:off x="0" y="4304928"/>
          <a:ext cx="3356992" cy="19990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2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19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確認する項目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はい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いいえ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家族全員の記入がありますか？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記入漏れはありませんか？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申請書裏面の申請者氏名は生徒の直筆ですか？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申請書裏面に押印がありますか？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11832" y="272480"/>
            <a:ext cx="2697088" cy="363522"/>
          </a:xfrm>
          <a:prstGeom prst="roundRect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記入内容・添付資料編</a:t>
            </a:r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7384" y="6393160"/>
            <a:ext cx="45811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(2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令和３年分の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市町村長が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発行する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所得証明書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080882"/>
              </p:ext>
            </p:extLst>
          </p:nvPr>
        </p:nvGraphicFramePr>
        <p:xfrm>
          <a:off x="0" y="6603817"/>
          <a:ext cx="3356992" cy="10084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2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19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確認する項目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はい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いいえ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申請者本人、高校生以下の就学者、乳幼児を除く世帯全員分の添付がありますか？</a:t>
                      </a:r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所得のない成人も必要</a:t>
                      </a:r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-27384" y="7755194"/>
            <a:ext cx="37170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(3)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特別控除を証明する書類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014721"/>
              </p:ext>
            </p:extLst>
          </p:nvPr>
        </p:nvGraphicFramePr>
        <p:xfrm>
          <a:off x="22336" y="7976501"/>
          <a:ext cx="3345159" cy="15723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0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5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219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確認する項目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はい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いいえ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不要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err="1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者手帳、療育手帳の写し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医療費の領収書の写し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その他</a:t>
                      </a:r>
                      <a:endParaRPr kumimoji="1" lang="en-US" altLang="ja-JP" sz="11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＿＿＿＿＿＿＿＿</a:t>
                      </a:r>
                      <a:endParaRPr kumimoji="1" lang="en-US" altLang="ja-JP" sz="11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正方形/長方形 17"/>
          <p:cNvSpPr/>
          <p:nvPr/>
        </p:nvSpPr>
        <p:spPr>
          <a:xfrm>
            <a:off x="3429000" y="4088904"/>
            <a:ext cx="28529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(4)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誓約書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222881"/>
              </p:ext>
            </p:extLst>
          </p:nvPr>
        </p:nvGraphicFramePr>
        <p:xfrm>
          <a:off x="3429000" y="4304928"/>
          <a:ext cx="3356992" cy="2593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2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2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193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確認する項目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はい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いいえ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記入日の記入がありますか？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申請者、連帯保証人、保証人はそれぞれ直筆ですか？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連帯保証人、保証人の印鑑登録証明書の添付がありますか？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住所の記入漏れはありませんか？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05010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日中繋がる連絡先の記入はありますか？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12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854</Words>
  <Application>Microsoft Office PowerPoint</Application>
  <PresentationFormat>A4 210 x 297 mm</PresentationFormat>
  <Paragraphs>153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鳥取県庁</dc:creator>
  <cp:lastModifiedBy>鳥取県</cp:lastModifiedBy>
  <cp:revision>43</cp:revision>
  <cp:lastPrinted>2022-06-20T00:41:03Z</cp:lastPrinted>
  <dcterms:created xsi:type="dcterms:W3CDTF">2017-06-29T00:39:37Z</dcterms:created>
  <dcterms:modified xsi:type="dcterms:W3CDTF">2022-06-20T00:42:58Z</dcterms:modified>
</cp:coreProperties>
</file>